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77" r:id="rId6"/>
    <p:sldId id="278" r:id="rId7"/>
    <p:sldId id="259" r:id="rId8"/>
    <p:sldId id="279" r:id="rId9"/>
    <p:sldId id="280" r:id="rId10"/>
    <p:sldId id="266" r:id="rId11"/>
    <p:sldId id="281" r:id="rId12"/>
    <p:sldId id="282" r:id="rId13"/>
    <p:sldId id="267" r:id="rId14"/>
    <p:sldId id="283" r:id="rId15"/>
    <p:sldId id="284" r:id="rId16"/>
    <p:sldId id="285" r:id="rId17"/>
    <p:sldId id="286" r:id="rId18"/>
    <p:sldId id="287" r:id="rId19"/>
    <p:sldId id="288" r:id="rId20"/>
    <p:sldId id="268" r:id="rId21"/>
    <p:sldId id="269" r:id="rId22"/>
    <p:sldId id="270" r:id="rId23"/>
    <p:sldId id="271" r:id="rId24"/>
    <p:sldId id="289" r:id="rId25"/>
    <p:sldId id="290" r:id="rId26"/>
    <p:sldId id="272" r:id="rId27"/>
    <p:sldId id="273" r:id="rId28"/>
    <p:sldId id="291" r:id="rId29"/>
    <p:sldId id="274" r:id="rId30"/>
    <p:sldId id="292" r:id="rId31"/>
    <p:sldId id="293" r:id="rId32"/>
    <p:sldId id="294" r:id="rId33"/>
    <p:sldId id="296" r:id="rId34"/>
    <p:sldId id="295" r:id="rId35"/>
    <p:sldId id="275" r:id="rId36"/>
    <p:sldId id="297" r:id="rId37"/>
    <p:sldId id="302" r:id="rId38"/>
    <p:sldId id="276" r:id="rId39"/>
    <p:sldId id="260" r:id="rId40"/>
    <p:sldId id="261" r:id="rId41"/>
    <p:sldId id="262" r:id="rId42"/>
    <p:sldId id="263" r:id="rId43"/>
    <p:sldId id="264" r:id="rId44"/>
    <p:sldId id="303" r:id="rId45"/>
    <p:sldId id="307" r:id="rId46"/>
    <p:sldId id="306" r:id="rId47"/>
    <p:sldId id="305" r:id="rId48"/>
    <p:sldId id="304" r:id="rId49"/>
    <p:sldId id="308" r:id="rId50"/>
    <p:sldId id="310" r:id="rId51"/>
    <p:sldId id="309" r:id="rId52"/>
    <p:sldId id="311" r:id="rId53"/>
    <p:sldId id="312" r:id="rId54"/>
    <p:sldId id="313" r:id="rId55"/>
    <p:sldId id="314" r:id="rId56"/>
    <p:sldId id="315" r:id="rId57"/>
    <p:sldId id="31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0" autoAdjust="0"/>
    <p:restoredTop sz="96098"/>
  </p:normalViewPr>
  <p:slideViewPr>
    <p:cSldViewPr snapToGrid="0" snapToObjects="1">
      <p:cViewPr varScale="1">
        <p:scale>
          <a:sx n="93" d="100"/>
          <a:sy n="93" d="100"/>
        </p:scale>
        <p:origin x="4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8CA1-5000-6D4C-86C1-426923FC0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377C9-82A2-C54F-951B-C48BDE1AB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F1C0-7D1C-B447-8A8C-107424F6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A657C-8EAC-274D-B85B-5B8FE6C3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EA0EF-644F-1B4F-A75B-48AEE424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E721-1D43-4E4B-B423-3B8BD001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F7805-239A-A142-A62E-7F3B44593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F3F9B-919B-3A40-95E7-E06A3663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13788-F5D3-3D49-A459-67A80695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05B16-F20F-6048-B0F0-501AFA7B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5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EABF5-1239-A545-9D19-1ED0CB938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98CAF-26E0-B648-AC20-FA16FB524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0DDBF-EA1D-D948-A874-EFAA37BB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0EE5-4567-5F4A-A445-8C528F41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81C22-531B-B14C-9822-580003CB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1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399-347C-024C-A839-4631A6D9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EA764-7FDC-944B-ADFB-E72BC1AE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50D9-67FB-8945-A8E2-9C58D9320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BEB4D-A686-D14F-991A-BA93F3D6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20899-B7ED-474B-9DD0-753EF9C2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9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48E6-7283-0E4A-96F3-00AE6F42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6BB03-AD90-8543-81B8-FC794DA10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AB741-4048-424C-9465-9A88FF6B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43B4F-8694-E94F-A359-75A2B976A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A63E7-C2A9-B743-8120-B70530188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6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EAF4-4BE5-D849-9C90-C57CB619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73363-7DED-584F-89CA-9711E4B57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8C481-A4F4-D046-A3F0-1ED39A1B7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40D12-EE9D-7543-A5E9-C5F27138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E510F-53D4-C94E-AB16-D6915B9A5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8111A-FCA0-7141-961D-2ACD528C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9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AB05-4AAD-C441-91A8-ED969272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76976-D7F7-D745-8FE7-30500302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0A35E-EFB7-204C-899E-E29AE1079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6177C-036E-DD4E-AA97-8E06F8350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19FDD-A89B-5A42-8BF0-2C3B18814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15212-1D08-6F4E-B7C9-A02FE87D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47BD7-6EE1-5A46-8D85-C2067BD49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19A5F-C8BE-274E-AEF4-1EC247CD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1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F7BB-C75C-0A42-A33D-52319B43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4AA53-6FA5-9F44-85FF-8D8340B25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45931-3463-DA43-93DF-5F7DA76D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F9B486-26A2-0948-B2B9-DDD9351C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1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76B31-015F-B54A-BD61-6850CA0D2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8194F-E3BB-C140-AE25-4BC79C19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4536B-089F-FE44-831D-54089CB41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3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C308-FD35-8E43-A56E-32324E00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FEAB-AE3D-2A4C-B9FC-7847BE35B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1D482-4518-0C49-B37D-C2EBAA3F6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59967-BA78-8F40-821A-29FD555C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E7706-3D41-4B47-91C6-37F85B5C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D00FE-46CA-3C45-A3B6-DDA63030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E51A-6FD3-5949-BA2A-A70339C4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D6614-B0E1-344B-8F45-97E5B5F87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B8CD2-9D03-E049-9B15-EB3A66D5B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99B2-EFF6-FB40-8577-F1A9FA00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413DD-3BC8-9D42-B7A9-4F6FCF13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DEA64-91B9-C144-A877-52E11A1B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2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EDFC6-DCC3-764E-9428-5A62ABA2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8BB6A-B728-984D-B31F-3A61B0539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297A-7B0E-464B-87C2-891AE6095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5A53-B0A6-D849-8D12-EAC3AA91C477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7384D-DE8B-5249-ABBB-E501ED35F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2421-797E-234A-9097-09065FA1C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A33AA-9502-8442-86DB-66651890B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7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5781-09E0-0A4F-BACB-BE89E8393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PHP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F1650-9A86-2B4F-9DC3-EA6AE6145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 </a:t>
            </a:r>
          </a:p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25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C9F2-E4DE-6248-AE02-1BCFF5C2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240" y="243205"/>
            <a:ext cx="10515600" cy="1325563"/>
          </a:xfrm>
        </p:spPr>
        <p:txBody>
          <a:bodyPr/>
          <a:lstStyle/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/>
              <a:t>g</a:t>
            </a:r>
            <a:r>
              <a:rPr lang="en-US" dirty="0" err="1" smtClean="0"/>
              <a:t>ói</a:t>
            </a:r>
            <a:r>
              <a:rPr lang="en-US" dirty="0" smtClean="0"/>
              <a:t> </a:t>
            </a:r>
            <a:r>
              <a:rPr lang="en-US" dirty="0"/>
              <a:t>Credit: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AC585-10C1-0641-94BD-182CBB039E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971040"/>
            <a:ext cx="7061199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CEA27-2093-2C40-A22D-8E0D4077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0" y="434340"/>
            <a:ext cx="10515600" cy="1325563"/>
          </a:xfrm>
        </p:spPr>
        <p:txBody>
          <a:bodyPr/>
          <a:lstStyle/>
          <a:p>
            <a:r>
              <a:rPr lang="en-US" dirty="0" err="1" smtClean="0"/>
              <a:t>Câp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/>
              <a:t>Credit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0A822-711A-AD49-B82E-96FC829EC5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2184400"/>
            <a:ext cx="7112000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5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9E80-7CB9-9E43-93FB-F13F8797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20" y="384810"/>
            <a:ext cx="10515600" cy="1325563"/>
          </a:xfrm>
        </p:spPr>
        <p:txBody>
          <a:bodyPr/>
          <a:lstStyle/>
          <a:p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smtClean="0"/>
              <a:t>Credit: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39CD4-9F2C-7A4D-8FDF-9A83F0AAF2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1825624"/>
            <a:ext cx="7223759" cy="42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0517-BD5B-FC47-B484-543EC428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36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/>
              <a:t>n</a:t>
            </a:r>
            <a:r>
              <a:rPr lang="en-US" dirty="0" err="1" smtClean="0"/>
              <a:t>gười</a:t>
            </a:r>
            <a:r>
              <a:rPr lang="en-US" dirty="0" smtClean="0"/>
              <a:t> </a:t>
            </a:r>
            <a:r>
              <a:rPr lang="en-US" dirty="0" err="1"/>
              <a:t>chơi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0B848-7E92-664A-9EFD-86F835E1CC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87110"/>
            <a:ext cx="7020560" cy="41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16F6-754E-2648-842D-0867F3B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200" y="151765"/>
            <a:ext cx="10515600" cy="1325563"/>
          </a:xfrm>
        </p:spPr>
        <p:txBody>
          <a:bodyPr/>
          <a:lstStyle/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9971-830F-BD40-AC79-5EBF09E36AF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80" y="1767840"/>
            <a:ext cx="7071360" cy="39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5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B997C-F621-C442-8183-AC6036EE6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240" y="172085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9BEDF-5660-3F4F-B2D7-ED2454CCAB9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706880"/>
            <a:ext cx="757936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91D5-0AD2-944D-B1DD-A8E88DF1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160" y="365125"/>
            <a:ext cx="10515600" cy="1325563"/>
          </a:xfrm>
        </p:spPr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5B771B-1EB5-BF41-BEA3-DCE702801FF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899920"/>
            <a:ext cx="6878320" cy="40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E0AF-259F-9141-8770-0F2477F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384174"/>
            <a:ext cx="10515600" cy="1325563"/>
          </a:xfrm>
        </p:spPr>
        <p:txBody>
          <a:bodyPr/>
          <a:lstStyle/>
          <a:p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24F011-9C4C-A54F-9AA1-F31FB587C0B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60" y="1868170"/>
            <a:ext cx="6837680" cy="38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9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E58B1-0541-374F-A0F3-9CC7A5D9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560" y="222885"/>
            <a:ext cx="10515600" cy="1325563"/>
          </a:xfrm>
        </p:spPr>
        <p:txBody>
          <a:bodyPr/>
          <a:lstStyle/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15A57D-42DF-7246-8497-483BC402FA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840" y="1751648"/>
            <a:ext cx="6959600" cy="38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7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3F03C-FE0C-B245-ADA4-DD2D5ABE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560" y="365125"/>
            <a:ext cx="10515600" cy="1325563"/>
          </a:xfrm>
        </p:spPr>
        <p:txBody>
          <a:bodyPr/>
          <a:lstStyle/>
          <a:p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5ED5FF-AD68-154F-884C-9794026378D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0" y="1690688"/>
            <a:ext cx="6929120" cy="38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A1E5-29FA-2745-9AE3-4DE35F31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41E84-F041-7048-8F45-9D7FDFC00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Ngọc Lễ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0306171364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0306171339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0306171334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8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1338-BFA0-2246-B514-8A74AAFB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75" y="196545"/>
            <a:ext cx="10515600" cy="1325563"/>
          </a:xfrm>
        </p:spPr>
        <p:txBody>
          <a:bodyPr/>
          <a:lstStyle/>
          <a:p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8E71-4580-E54E-8C02-A624ED935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702" y="1214927"/>
            <a:ext cx="10515600" cy="4351338"/>
          </a:xfrm>
        </p:spPr>
        <p:txBody>
          <a:bodyPr/>
          <a:lstStyle/>
          <a:p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chơi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9D0E2-16B7-CD43-A0BA-212DBBA8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18" y="2093202"/>
            <a:ext cx="7119257" cy="38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7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5F5F-14A0-F242-8051-E79E1B04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47334"/>
            <a:ext cx="10515600" cy="1325563"/>
          </a:xfrm>
        </p:spPr>
        <p:txBody>
          <a:bodyPr/>
          <a:lstStyle/>
          <a:p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A2500-DA9B-6A4C-BD65-8D40C835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40" y="1543053"/>
            <a:ext cx="6842760" cy="44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BE8C-39C6-D449-8942-0A0DC898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560" y="240392"/>
            <a:ext cx="10515600" cy="1325563"/>
          </a:xfrm>
        </p:spPr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Credit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E84F1-4816-FF4E-8D06-0AE77AA0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1468847"/>
            <a:ext cx="7609840" cy="45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5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5FB4-68B1-6941-8C93-9B168706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/>
              <a:t>c</a:t>
            </a:r>
            <a:r>
              <a:rPr lang="en-US" dirty="0" err="1" smtClean="0"/>
              <a:t>ấu</a:t>
            </a:r>
            <a:r>
              <a:rPr lang="en-US" dirty="0" smtClean="0"/>
              <a:t> </a:t>
            </a:r>
            <a:r>
              <a:rPr lang="en-US" dirty="0" err="1"/>
              <a:t>hình</a:t>
            </a:r>
            <a:r>
              <a:rPr lang="en-US" dirty="0"/>
              <a:t> App: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0A994-EAE1-E74E-AB38-A7B18CCE99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80" y="1981200"/>
            <a:ext cx="7162800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3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EE28-BA85-5C4E-8AFD-0A0F5834D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040" y="394970"/>
            <a:ext cx="10515600" cy="1325563"/>
          </a:xfrm>
        </p:spPr>
        <p:txBody>
          <a:bodyPr/>
          <a:lstStyle/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46E131-BB30-F742-86B0-EE15A191F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3960" y="1690688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82FC-A8F7-4644-959A-2F7F66A1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600" y="365125"/>
            <a:ext cx="10515600" cy="1325563"/>
          </a:xfrm>
        </p:spPr>
        <p:txBody>
          <a:bodyPr/>
          <a:lstStyle/>
          <a:p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App: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0A204E-F85B-924A-9736-1380310A3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760" y="1792288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71EA-1720-F84C-8CA7-7D0B14B6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354330"/>
            <a:ext cx="10515600" cy="1325563"/>
          </a:xfrm>
        </p:spPr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D8513-46E9-9F44-8B24-61468632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41" y="1825625"/>
            <a:ext cx="7086599" cy="46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1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6590-81C7-FA40-93F7-E08031BA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384810"/>
            <a:ext cx="10515600" cy="1325563"/>
          </a:xfrm>
        </p:spPr>
        <p:txBody>
          <a:bodyPr/>
          <a:lstStyle/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/>
              <a:t>c</a:t>
            </a:r>
            <a:r>
              <a:rPr lang="en-US" dirty="0" err="1" smtClean="0"/>
              <a:t>ấu</a:t>
            </a:r>
            <a:r>
              <a:rPr lang="en-US" dirty="0" smtClean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9AE66-AF69-FB44-9BFA-CCAE90B5E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0" y="1690688"/>
            <a:ext cx="72281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D82D-358E-BC4C-9521-F40B8DF24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560" y="222885"/>
            <a:ext cx="10515600" cy="1325563"/>
          </a:xfrm>
        </p:spPr>
        <p:txBody>
          <a:bodyPr/>
          <a:lstStyle/>
          <a:p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giúp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D57D12-F0EB-0840-9F95-493A35B4A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3640" y="1619568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7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26833-D5E8-014B-B03F-6E72D56C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040" y="365125"/>
            <a:ext cx="10515600" cy="1325563"/>
          </a:xfrm>
        </p:spPr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3103F-F1C4-F242-82FD-9D1913969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4040" y="1856740"/>
            <a:ext cx="10515600" cy="4351338"/>
          </a:xfrm>
        </p:spPr>
        <p:txBody>
          <a:bodyPr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:</a:t>
            </a:r>
          </a:p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  <a:p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  <a:p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77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8350-0BAB-EA4B-A475-8712F2179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070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32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4117-18C9-9F41-AE94-2B741EEA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960" y="384810"/>
            <a:ext cx="10515600" cy="1325563"/>
          </a:xfrm>
        </p:spPr>
        <p:txBody>
          <a:bodyPr/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A1D384-D46F-1F4B-BD1A-A62110A35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9960" y="1690688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2E77-4513-564A-8E3A-0175E2FA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040" y="364490"/>
            <a:ext cx="10515600" cy="1325563"/>
          </a:xfrm>
        </p:spPr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4CEE34-D15A-0042-8E6C-53FFFB610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8600" y="1690688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86CB-C090-0A45-8E61-2A5014C1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640" y="365125"/>
            <a:ext cx="10515600" cy="1325563"/>
          </a:xfrm>
        </p:spPr>
        <p:txBody>
          <a:bodyPr/>
          <a:lstStyle/>
          <a:p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CC603A-7FA1-1340-A79F-46BBE17B9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8280" y="1771968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8920" y="264923"/>
            <a:ext cx="10515600" cy="1325563"/>
          </a:xfrm>
        </p:spPr>
        <p:txBody>
          <a:bodyPr/>
          <a:lstStyle/>
          <a:p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49" y="1590486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42633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800" y="207474"/>
            <a:ext cx="10515600" cy="1325563"/>
          </a:xfrm>
        </p:spPr>
        <p:txBody>
          <a:bodyPr/>
          <a:lstStyle/>
          <a:p>
            <a:r>
              <a:rPr lang="en-US" dirty="0" err="1" smtClean="0"/>
              <a:t>Khôi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125" y="1551220"/>
            <a:ext cx="6994929" cy="4351338"/>
          </a:xfrm>
        </p:spPr>
      </p:pic>
    </p:spTree>
    <p:extLst>
      <p:ext uri="{BB962C8B-B14F-4D97-AF65-F5344CB8AC3E}">
        <p14:creationId xmlns:p14="http://schemas.microsoft.com/office/powerpoint/2010/main" val="26809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5BCD-BF87-2446-9E58-41EB5334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360" y="394970"/>
            <a:ext cx="10515600" cy="1325563"/>
          </a:xfrm>
        </p:spPr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800B-3E54-A044-BC5B-7E139D077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4440" y="2079625"/>
            <a:ext cx="10515600" cy="4351338"/>
          </a:xfrm>
        </p:spPr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:</a:t>
            </a:r>
          </a:p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:</a:t>
            </a:r>
          </a:p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top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:</a:t>
            </a:r>
          </a:p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top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:</a:t>
            </a:r>
          </a:p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Facebook, Google:</a:t>
            </a:r>
          </a:p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credit: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0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396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năm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0" y="1825625"/>
            <a:ext cx="7416800" cy="4351338"/>
          </a:xfrm>
        </p:spPr>
      </p:pic>
    </p:spTree>
    <p:extLst>
      <p:ext uri="{BB962C8B-B14F-4D97-AF65-F5344CB8AC3E}">
        <p14:creationId xmlns:p14="http://schemas.microsoft.com/office/powerpoint/2010/main" val="184887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720" y="273685"/>
            <a:ext cx="10515600" cy="1325563"/>
          </a:xfrm>
        </p:spPr>
        <p:txBody>
          <a:bodyPr/>
          <a:lstStyle/>
          <a:p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tháng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7333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0830-362D-6A47-9CAC-6967408B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94005"/>
            <a:ext cx="10515600" cy="1325563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8D815-A9F6-3441-8A16-61D0EF304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120" y="1822450"/>
            <a:ext cx="10515600" cy="4351338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  <a:p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103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6DA9-55EF-ED4F-94AE-17B6D5C3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248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028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609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760E-7ED6-114F-8685-14024A3D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0" y="286622"/>
            <a:ext cx="10515600" cy="1325563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B202C-5B0F-F04C-B282-5884EC694F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20" y="1747520"/>
            <a:ext cx="7315199" cy="40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3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5BFA-C09E-EF4A-9FE0-EFD7C59D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549" y="272846"/>
            <a:ext cx="10515600" cy="1325563"/>
          </a:xfrm>
        </p:spPr>
        <p:txBody>
          <a:bodyPr/>
          <a:lstStyle/>
          <a:p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92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28072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E1A6-B184-DA4B-8234-0528CF03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930" y="281235"/>
            <a:ext cx="10515600" cy="1325563"/>
          </a:xfrm>
        </p:spPr>
        <p:txBody>
          <a:bodyPr/>
          <a:lstStyle/>
          <a:p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81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3155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658D-0464-E84A-A8A8-7BD1642F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160" y="5229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7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8429-953B-5E42-992A-ABC5697C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4280" y="418782"/>
            <a:ext cx="10515600" cy="1325563"/>
          </a:xfrm>
        </p:spPr>
        <p:txBody>
          <a:bodyPr/>
          <a:lstStyle/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kí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1419225"/>
            <a:ext cx="694944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1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720" y="435610"/>
            <a:ext cx="10515600" cy="1325563"/>
          </a:xfrm>
        </p:spPr>
        <p:txBody>
          <a:bodyPr/>
          <a:lstStyle/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80" y="1761173"/>
            <a:ext cx="6177280" cy="431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29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840" y="273685"/>
            <a:ext cx="10515600" cy="1325563"/>
          </a:xfrm>
        </p:spPr>
        <p:txBody>
          <a:bodyPr/>
          <a:lstStyle/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quên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40" y="1280160"/>
            <a:ext cx="6593840" cy="54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2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1587" y="35877"/>
            <a:ext cx="10515600" cy="1325563"/>
          </a:xfrm>
        </p:spPr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587" y="1239520"/>
            <a:ext cx="4568825" cy="541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99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084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90" y="1483361"/>
            <a:ext cx="457962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28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161925"/>
            <a:ext cx="10515600" cy="1325563"/>
          </a:xfrm>
        </p:spPr>
        <p:txBody>
          <a:bodyPr/>
          <a:lstStyle/>
          <a:p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credit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635" y="1341120"/>
            <a:ext cx="4570730" cy="53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210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6120" y="222885"/>
            <a:ext cx="10515600" cy="1325563"/>
          </a:xfrm>
        </p:spPr>
        <p:txBody>
          <a:bodyPr/>
          <a:lstStyle/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lĩnh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80" y="1422400"/>
            <a:ext cx="456184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8EA5-AEA7-F742-BC3B-D2B5C22A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680" y="354330"/>
            <a:ext cx="10515600" cy="1325563"/>
          </a:xfrm>
        </p:spPr>
        <p:txBody>
          <a:bodyPr/>
          <a:lstStyle/>
          <a:p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39354-39DA-5B44-8069-E5E1940360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20" y="1791930"/>
            <a:ext cx="7691120" cy="41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680" y="233045"/>
            <a:ext cx="10515600" cy="1325563"/>
          </a:xfrm>
        </p:spPr>
        <p:txBody>
          <a:bodyPr/>
          <a:lstStyle/>
          <a:p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80" y="1436688"/>
            <a:ext cx="4561840" cy="524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82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3720" y="29845"/>
            <a:ext cx="10515600" cy="1325563"/>
          </a:xfrm>
        </p:spPr>
        <p:txBody>
          <a:bodyPr/>
          <a:lstStyle/>
          <a:p>
            <a:r>
              <a:rPr lang="en-US" dirty="0" err="1" smtClean="0"/>
              <a:t>Mua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80" y="1229359"/>
            <a:ext cx="4561840" cy="53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90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520" y="259397"/>
            <a:ext cx="10515600" cy="1325563"/>
          </a:xfrm>
        </p:spPr>
        <p:txBody>
          <a:bodyPr/>
          <a:lstStyle/>
          <a:p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1584960"/>
            <a:ext cx="4185920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8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0477" y="187643"/>
            <a:ext cx="10515600" cy="1325563"/>
          </a:xfrm>
        </p:spPr>
        <p:txBody>
          <a:bodyPr/>
          <a:lstStyle/>
          <a:p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77" y="1483361"/>
            <a:ext cx="4256723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26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200" y="212725"/>
            <a:ext cx="10515600" cy="13255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335" y="1432559"/>
            <a:ext cx="4545330" cy="53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98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00" y="151765"/>
            <a:ext cx="10515600" cy="1325563"/>
          </a:xfrm>
        </p:spPr>
        <p:txBody>
          <a:bodyPr/>
          <a:lstStyle/>
          <a:p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587" y="1249680"/>
            <a:ext cx="4568825" cy="54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78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141605"/>
            <a:ext cx="10515600" cy="1325563"/>
          </a:xfrm>
        </p:spPr>
        <p:txBody>
          <a:bodyPr/>
          <a:lstStyle/>
          <a:p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khán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90" y="1290319"/>
            <a:ext cx="4309110" cy="55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280" y="365125"/>
            <a:ext cx="10515600" cy="1325563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Credit,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load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load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mail.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Android:chưa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google,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upload avatar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update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43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D0BC-6233-5842-A4A5-213C7D6F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0" y="365125"/>
            <a:ext cx="10515600" cy="1325563"/>
          </a:xfrm>
        </p:spPr>
        <p:txBody>
          <a:bodyPr/>
          <a:lstStyle/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68489-FF94-E544-872B-44E3B29B45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0" y="1808718"/>
            <a:ext cx="7254241" cy="39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94C8-35DB-9F45-8D69-01E55EB8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560" y="202565"/>
            <a:ext cx="10515600" cy="1325563"/>
          </a:xfrm>
        </p:spPr>
        <p:txBody>
          <a:bodyPr/>
          <a:lstStyle/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/>
              <a:t>hỏi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F2BC4-7938-294D-ADCB-AAD3CBB97D8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0" y="2042160"/>
            <a:ext cx="6634480" cy="38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3712-34F9-C04A-9467-E175ED74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160" y="365125"/>
            <a:ext cx="10515600" cy="1325563"/>
          </a:xfrm>
        </p:spPr>
        <p:txBody>
          <a:bodyPr/>
          <a:lstStyle/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1D64D-EEDA-BE42-9A24-4E87A8B3EAE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60" y="2072641"/>
            <a:ext cx="6410960" cy="35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0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F3E6-5236-9644-BE00-FE309333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60" y="354330"/>
            <a:ext cx="10515600" cy="1325563"/>
          </a:xfrm>
        </p:spPr>
        <p:txBody>
          <a:bodyPr/>
          <a:lstStyle/>
          <a:p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54BBB-6990-3547-ACE9-73FD3337B6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2062480"/>
            <a:ext cx="7264400" cy="37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547</Words>
  <Application>Microsoft Office PowerPoint</Application>
  <PresentationFormat>Widescreen</PresentationFormat>
  <Paragraphs>85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Times New Roman</vt:lpstr>
      <vt:lpstr>Office Theme</vt:lpstr>
      <vt:lpstr>Báo cáo đồ án PHP và đồ án lập trình di động</vt:lpstr>
      <vt:lpstr>Thành viên trong nhóm:</vt:lpstr>
      <vt:lpstr>PowerPoint Presentation</vt:lpstr>
      <vt:lpstr>Thêm lĩnh vực:</vt:lpstr>
      <vt:lpstr>Xóa lĩnh vực:</vt:lpstr>
      <vt:lpstr>Cập nhật lĩnh vực:</vt:lpstr>
      <vt:lpstr>Thêm câu hỏi:</vt:lpstr>
      <vt:lpstr>Cập nhật câu hỏi</vt:lpstr>
      <vt:lpstr>Xóa câu hỏi:</vt:lpstr>
      <vt:lpstr>Thêm gói Credit:</vt:lpstr>
      <vt:lpstr>Câp nhật gói Credit</vt:lpstr>
      <vt:lpstr>Xóa gói Credit:</vt:lpstr>
      <vt:lpstr>Thêm người chơi:</vt:lpstr>
      <vt:lpstr>Cập nhật người chơi:</vt:lpstr>
      <vt:lpstr>Xóa người chơi:</vt:lpstr>
      <vt:lpstr>Thêm quản trị viên:</vt:lpstr>
      <vt:lpstr>Xóa quản trị viên:</vt:lpstr>
      <vt:lpstr>Cập nhật quản trị viên:</vt:lpstr>
      <vt:lpstr>Khôi phục quản trị viên:</vt:lpstr>
      <vt:lpstr>Lượt chơi:</vt:lpstr>
      <vt:lpstr>Xem chi tiết lượt chơi của người chơi</vt:lpstr>
      <vt:lpstr>Xem lịch sử mua Credit</vt:lpstr>
      <vt:lpstr>Thêm cấu hình App:</vt:lpstr>
      <vt:lpstr>Cập nhật cấu hình App</vt:lpstr>
      <vt:lpstr>Xóa cấu hình App:</vt:lpstr>
      <vt:lpstr>Thêm cấu hình điểm câu hỏi:</vt:lpstr>
      <vt:lpstr>Thêm cấu hình trợ giúp:</vt:lpstr>
      <vt:lpstr>Xóa cấu hình trợ giúp</vt:lpstr>
      <vt:lpstr>Quản trị viên:</vt:lpstr>
      <vt:lpstr>Xem quản trị viên bị xóa:</vt:lpstr>
      <vt:lpstr>Thêm quản trị viên:</vt:lpstr>
      <vt:lpstr>Xóa quản trị viên:</vt:lpstr>
      <vt:lpstr>Cập nhật quản trị viên</vt:lpstr>
      <vt:lpstr>Khôi phục quản trị viên</vt:lpstr>
      <vt:lpstr>Thống kê:</vt:lpstr>
      <vt:lpstr>Thống kê người chơi theo năm</vt:lpstr>
      <vt:lpstr>Thống kê theo tháng</vt:lpstr>
      <vt:lpstr>Trang cá nhân:</vt:lpstr>
      <vt:lpstr>Trang cá nhân của quản trị viên</vt:lpstr>
      <vt:lpstr>Cập nhật thông tin quản trị viên</vt:lpstr>
      <vt:lpstr>Đổi mật khẩu quản trị viên</vt:lpstr>
      <vt:lpstr>PowerPoint Presentation</vt:lpstr>
      <vt:lpstr>Chức năng đăng kí</vt:lpstr>
      <vt:lpstr>Chức năng đăng nhập</vt:lpstr>
      <vt:lpstr>Chức năng quên mật khẩu</vt:lpstr>
      <vt:lpstr>Xem bảng xếp hạng</vt:lpstr>
      <vt:lpstr>Xem lịch sử chơi</vt:lpstr>
      <vt:lpstr>Mua gói credit</vt:lpstr>
      <vt:lpstr>Chức năng chọn lĩnh vực</vt:lpstr>
      <vt:lpstr>Hiển thị câu hỏi</vt:lpstr>
      <vt:lpstr>Mua câu hỏi</vt:lpstr>
      <vt:lpstr>Chuyển câu hỏi</vt:lpstr>
      <vt:lpstr>Cập nhật tài khoản</vt:lpstr>
      <vt:lpstr> Trợ giúp loại bỏ câu hỏi sai</vt:lpstr>
      <vt:lpstr>Gọi điện cho người thân</vt:lpstr>
      <vt:lpstr>Trợ giúp từ khán giả</vt:lpstr>
      <vt:lpstr>Kết luận: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PHP và đồ án lập trình di động</dc:title>
  <dc:creator>Lễ Ngọc</dc:creator>
  <cp:lastModifiedBy>DELL</cp:lastModifiedBy>
  <cp:revision>99</cp:revision>
  <dcterms:created xsi:type="dcterms:W3CDTF">2020-01-03T15:37:41Z</dcterms:created>
  <dcterms:modified xsi:type="dcterms:W3CDTF">2020-01-04T07:13:37Z</dcterms:modified>
</cp:coreProperties>
</file>